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7" r:id="rId5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0243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5983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1709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2772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7720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7796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6668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683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0647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9780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1661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F65FA-1856-491E-8AB7-E4A22489CC96}" type="datetimeFigureOut">
              <a:rPr lang="ar-EG" smtClean="0"/>
              <a:t>02/03/1446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1550-FB34-4D1A-9394-5487BE18606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0476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5344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3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7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5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144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50"/>
            <a:ext cx="10058400" cy="5458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" y="0"/>
            <a:ext cx="12197684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638"/>
            <a:ext cx="12191997" cy="68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3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2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8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546" y="2"/>
            <a:ext cx="1172454" cy="131987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1" y="5857109"/>
            <a:ext cx="800498" cy="9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662" y="5857110"/>
            <a:ext cx="800497" cy="93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5063" y="4853099"/>
            <a:ext cx="5304661" cy="91512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44"/>
            <a:ext cx="1209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53144"/>
            <a:ext cx="12192003" cy="69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2192000" cy="6804856"/>
            <a:chOff x="0" y="0"/>
            <a:chExt cx="4816593" cy="25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567949"/>
            </a:xfrm>
            <a:custGeom>
              <a:avLst/>
              <a:gdLst/>
              <a:ahLst/>
              <a:cxnLst/>
              <a:rect l="l" t="t" r="r" b="b"/>
              <a:pathLst>
                <a:path w="4816592" h="2567949">
                  <a:moveTo>
                    <a:pt x="21167" y="0"/>
                  </a:moveTo>
                  <a:lnTo>
                    <a:pt x="4795426" y="0"/>
                  </a:lnTo>
                  <a:cubicBezTo>
                    <a:pt x="4801040" y="0"/>
                    <a:pt x="4806423" y="2230"/>
                    <a:pt x="4810393" y="6200"/>
                  </a:cubicBezTo>
                  <a:cubicBezTo>
                    <a:pt x="4814362" y="10169"/>
                    <a:pt x="4816592" y="15553"/>
                    <a:pt x="4816592" y="21167"/>
                  </a:cubicBezTo>
                  <a:lnTo>
                    <a:pt x="4816592" y="2546783"/>
                  </a:lnTo>
                  <a:cubicBezTo>
                    <a:pt x="4816592" y="2558473"/>
                    <a:pt x="4807116" y="2567949"/>
                    <a:pt x="4795426" y="2567949"/>
                  </a:cubicBezTo>
                  <a:lnTo>
                    <a:pt x="21167" y="2567949"/>
                  </a:lnTo>
                  <a:cubicBezTo>
                    <a:pt x="9477" y="2567949"/>
                    <a:pt x="0" y="2558473"/>
                    <a:pt x="0" y="2546783"/>
                  </a:cubicBezTo>
                  <a:lnTo>
                    <a:pt x="0" y="21167"/>
                  </a:lnTo>
                  <a:cubicBezTo>
                    <a:pt x="0" y="9477"/>
                    <a:pt x="9477" y="0"/>
                    <a:pt x="21167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606049"/>
            </a:xfrm>
            <a:prstGeom prst="rect">
              <a:avLst/>
            </a:prstGeom>
          </p:spPr>
          <p:txBody>
            <a:bodyPr lIns="25069" tIns="25069" rIns="25069" bIns="25069" rtlCol="0" anchor="ctr"/>
            <a:lstStyle/>
            <a:p>
              <a:pPr algn="ctr">
                <a:lnSpc>
                  <a:spcPts val="1796"/>
                </a:lnSpc>
                <a:spcBef>
                  <a:spcPct val="0"/>
                </a:spcBef>
              </a:pPr>
              <a:endParaRPr lang="en-US" sz="1283" dirty="0">
                <a:solidFill>
                  <a:srgbClr val="FFFFFF"/>
                </a:solidFill>
                <a:latin typeface="Canva Sans"/>
                <a:cs typeface="Canva San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Office PowerPoint</Application>
  <PresentationFormat>Widescreen</PresentationFormat>
  <Paragraphs>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Canva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</cp:revision>
  <dcterms:created xsi:type="dcterms:W3CDTF">2024-09-05T23:25:54Z</dcterms:created>
  <dcterms:modified xsi:type="dcterms:W3CDTF">2024-09-05T23:36:19Z</dcterms:modified>
</cp:coreProperties>
</file>